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42113" cy="98758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Orta Stil 3 - 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61011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868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7409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5805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422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324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975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5869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7701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9252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80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B9B99-EC5F-4B51-99B8-60EEB39EF9EA}" type="datetimeFigureOut">
              <a:rPr lang="tr-TR" smtClean="0"/>
              <a:t>18.09.2024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C7DCE-91C1-4727-9699-476A8E6392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7780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5" b="25225"/>
          <a:stretch/>
        </p:blipFill>
        <p:spPr>
          <a:xfrm>
            <a:off x="324198" y="444062"/>
            <a:ext cx="2485507" cy="1118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Dikdörtgen 8"/>
          <p:cNvSpPr/>
          <p:nvPr/>
        </p:nvSpPr>
        <p:spPr>
          <a:xfrm>
            <a:off x="884223" y="6206511"/>
            <a:ext cx="78721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Unvan, Ad </a:t>
            </a:r>
            <a:r>
              <a:rPr lang="tr-TR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Soyad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Edebiyat Fakültesi, A Blok,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………….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Bölümü</a:t>
            </a:r>
          </a:p>
          <a:p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e-posta	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tr-T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620042"/>
              </p:ext>
            </p:extLst>
          </p:nvPr>
        </p:nvGraphicFramePr>
        <p:xfrm>
          <a:off x="2867891" y="495256"/>
          <a:ext cx="4630189" cy="675513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4630189">
                  <a:extLst>
                    <a:ext uri="{9D8B030D-6E8A-4147-A177-3AD203B41FA5}">
                      <a16:colId xmlns:a16="http://schemas.microsoft.com/office/drawing/2014/main" val="15259319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 </a:t>
                      </a:r>
                      <a:r>
                        <a:rPr lang="tr-TR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…………. </a:t>
                      </a: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BÖLÜMÜ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FACULTY OF ARTS AND SCIENCES, DEPARTMENT OF </a:t>
                      </a:r>
                      <a:r>
                        <a:rPr lang="tr-TR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……….</a:t>
                      </a:r>
                      <a:endParaRPr lang="tr-TR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872132983"/>
                  </a:ext>
                </a:extLst>
              </a:tr>
            </a:tbl>
          </a:graphicData>
        </a:graphic>
      </p:graphicFrame>
      <p:sp>
        <p:nvSpPr>
          <p:cNvPr id="3" name="Dikdörtgen 2"/>
          <p:cNvSpPr/>
          <p:nvPr/>
        </p:nvSpPr>
        <p:spPr>
          <a:xfrm>
            <a:off x="3469305" y="1214065"/>
            <a:ext cx="28953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Haftalık Ders Planı / </a:t>
            </a:r>
            <a:r>
              <a:rPr lang="tr-TR" sz="1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Weekly</a:t>
            </a:r>
            <a:r>
              <a:rPr lang="tr-TR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Lesson</a:t>
            </a:r>
            <a:r>
              <a:rPr lang="tr-TR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Plan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872263"/>
              </p:ext>
            </p:extLst>
          </p:nvPr>
        </p:nvGraphicFramePr>
        <p:xfrm>
          <a:off x="324194" y="1487278"/>
          <a:ext cx="9185565" cy="4540024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359273">
                  <a:extLst>
                    <a:ext uri="{9D8B030D-6E8A-4147-A177-3AD203B41FA5}">
                      <a16:colId xmlns:a16="http://schemas.microsoft.com/office/drawing/2014/main" val="1687509286"/>
                    </a:ext>
                  </a:extLst>
                </a:gridCol>
                <a:gridCol w="1292489">
                  <a:extLst>
                    <a:ext uri="{9D8B030D-6E8A-4147-A177-3AD203B41FA5}">
                      <a16:colId xmlns:a16="http://schemas.microsoft.com/office/drawing/2014/main" val="862737560"/>
                    </a:ext>
                  </a:extLst>
                </a:gridCol>
                <a:gridCol w="1612669">
                  <a:extLst>
                    <a:ext uri="{9D8B030D-6E8A-4147-A177-3AD203B41FA5}">
                      <a16:colId xmlns:a16="http://schemas.microsoft.com/office/drawing/2014/main" val="1230528393"/>
                    </a:ext>
                  </a:extLst>
                </a:gridCol>
                <a:gridCol w="1579418">
                  <a:extLst>
                    <a:ext uri="{9D8B030D-6E8A-4147-A177-3AD203B41FA5}">
                      <a16:colId xmlns:a16="http://schemas.microsoft.com/office/drawing/2014/main" val="3180788182"/>
                    </a:ext>
                  </a:extLst>
                </a:gridCol>
                <a:gridCol w="1776457">
                  <a:extLst>
                    <a:ext uri="{9D8B030D-6E8A-4147-A177-3AD203B41FA5}">
                      <a16:colId xmlns:a16="http://schemas.microsoft.com/office/drawing/2014/main" val="3292612863"/>
                    </a:ext>
                  </a:extLst>
                </a:gridCol>
                <a:gridCol w="1565259">
                  <a:extLst>
                    <a:ext uri="{9D8B030D-6E8A-4147-A177-3AD203B41FA5}">
                      <a16:colId xmlns:a16="http://schemas.microsoft.com/office/drawing/2014/main" val="1805481506"/>
                    </a:ext>
                  </a:extLst>
                </a:gridCol>
              </a:tblGrid>
              <a:tr h="3513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Gün/Saat</a:t>
                      </a: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Pazartesi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Salı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Çarşamba</a:t>
                      </a:r>
                      <a:endParaRPr lang="tr-TR" sz="1200" b="1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Perşembe</a:t>
                      </a:r>
                      <a:endParaRPr lang="tr-TR" sz="1200" b="1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Cuma</a:t>
                      </a:r>
                      <a:endParaRPr lang="tr-TR" sz="1200" b="1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99810325"/>
                  </a:ext>
                </a:extLst>
              </a:tr>
              <a:tr h="520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08.00-09.00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9292548"/>
                  </a:ext>
                </a:extLst>
              </a:tr>
              <a:tr h="4909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09.00-10.00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9334550"/>
                  </a:ext>
                </a:extLst>
              </a:tr>
              <a:tr h="4986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10.00-11.00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00336041"/>
                  </a:ext>
                </a:extLst>
              </a:tr>
              <a:tr h="497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11.00-12.00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40526910"/>
                  </a:ext>
                </a:extLst>
              </a:tr>
              <a:tr h="5228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13.00-14.00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kumimoji="0" lang="tr-TR" sz="12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Atölye Çalışmaları</a:t>
                      </a:r>
                      <a:endParaRPr kumimoji="0" lang="tr-TR" sz="12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kern="1200" baseline="0" noProof="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92634218"/>
                  </a:ext>
                </a:extLst>
              </a:tr>
              <a:tr h="4945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14.00-15.00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kumimoji="0" lang="tr-TR" sz="12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Atölye Çalışmaları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3062915"/>
                  </a:ext>
                </a:extLst>
              </a:tr>
              <a:tr h="5648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15.00-16.00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all" spc="0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937190"/>
                  </a:ext>
                </a:extLst>
              </a:tr>
              <a:tr h="5991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16.00-17.00</a:t>
                      </a:r>
                      <a:endParaRPr lang="tr-TR" sz="1200" b="1" dirty="0">
                        <a:solidFill>
                          <a:srgbClr val="BF8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cap="all" dirty="0">
                          <a:effectLst/>
                        </a:rPr>
                        <a:t> </a:t>
                      </a:r>
                      <a:endParaRPr lang="tr-TR" sz="1200" b="1" cap="all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cap="all" dirty="0">
                          <a:effectLst/>
                        </a:rPr>
                        <a:t> </a:t>
                      </a:r>
                      <a:endParaRPr lang="tr-TR" sz="1200" b="1" cap="all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0152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899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54</Words>
  <Application>Microsoft Office PowerPoint</Application>
  <PresentationFormat>A4 Kağıt (210x297 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Teması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Siirtüniversitesi</dc:creator>
  <cp:lastModifiedBy>Administrator</cp:lastModifiedBy>
  <cp:revision>15</cp:revision>
  <cp:lastPrinted>2024-09-18T06:39:25Z</cp:lastPrinted>
  <dcterms:created xsi:type="dcterms:W3CDTF">2024-09-17T06:17:54Z</dcterms:created>
  <dcterms:modified xsi:type="dcterms:W3CDTF">2024-09-18T06:42:46Z</dcterms:modified>
</cp:coreProperties>
</file>